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9" r:id="rId4"/>
    <p:sldId id="258" r:id="rId5"/>
    <p:sldId id="259" r:id="rId6"/>
    <p:sldId id="260" r:id="rId7"/>
    <p:sldId id="266" r:id="rId8"/>
    <p:sldId id="261" r:id="rId9"/>
    <p:sldId id="267" r:id="rId10"/>
    <p:sldId id="262" r:id="rId11"/>
    <p:sldId id="268" r:id="rId12"/>
    <p:sldId id="263" r:id="rId13"/>
    <p:sldId id="271" r:id="rId14"/>
    <p:sldId id="272" r:id="rId15"/>
    <p:sldId id="264" r:id="rId16"/>
  </p:sldIdLst>
  <p:sldSz cx="12192000" cy="6858000"/>
  <p:notesSz cx="6858000" cy="9144000"/>
  <p:embeddedFontLst>
    <p:embeddedFont>
      <p:font typeface="나눔스퀘어 네오 Bold" panose="00000800000000000000" pitchFamily="2" charset="-127"/>
      <p:bold r:id="rId18"/>
    </p:embeddedFont>
    <p:embeddedFont>
      <p:font typeface="나눔스퀘어 네오 Regular" panose="00000500000000000000" pitchFamily="2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704" autoAdjust="0"/>
  </p:normalViewPr>
  <p:slideViewPr>
    <p:cSldViewPr snapToGrid="0">
      <p:cViewPr varScale="1">
        <p:scale>
          <a:sx n="84" d="100"/>
          <a:sy n="84" d="100"/>
        </p:scale>
        <p:origin x="15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8540b05134c710b4" providerId="LiveId" clId="{20096C5D-F983-4F15-AD1D-6C5E0F680C4F}"/>
    <pc:docChg chg="undo redo custSel addSld delSld modSld sldOrd">
      <pc:chgData name="" userId="8540b05134c710b4" providerId="LiveId" clId="{20096C5D-F983-4F15-AD1D-6C5E0F680C4F}" dt="2023-09-11T10:09:57.051" v="2600" actId="27636"/>
      <pc:docMkLst>
        <pc:docMk/>
      </pc:docMkLst>
      <pc:sldChg chg="modSp">
        <pc:chgData name="" userId="8540b05134c710b4" providerId="LiveId" clId="{20096C5D-F983-4F15-AD1D-6C5E0F680C4F}" dt="2023-09-11T09:55:34.461" v="1502" actId="20577"/>
        <pc:sldMkLst>
          <pc:docMk/>
          <pc:sldMk cId="3927307695" sldId="256"/>
        </pc:sldMkLst>
        <pc:spChg chg="mod">
          <ac:chgData name="" userId="8540b05134c710b4" providerId="LiveId" clId="{20096C5D-F983-4F15-AD1D-6C5E0F680C4F}" dt="2023-09-11T09:55:34.461" v="1502" actId="20577"/>
          <ac:spMkLst>
            <pc:docMk/>
            <pc:sldMk cId="3927307695" sldId="256"/>
            <ac:spMk id="3" creationId="{87495980-C8A3-FDA2-3CCA-6BC81944EF55}"/>
          </ac:spMkLst>
        </pc:spChg>
      </pc:sldChg>
      <pc:sldChg chg="delSp modSp">
        <pc:chgData name="" userId="8540b05134c710b4" providerId="LiveId" clId="{20096C5D-F983-4F15-AD1D-6C5E0F680C4F}" dt="2023-09-11T10:00:30.376" v="1728" actId="1076"/>
        <pc:sldMkLst>
          <pc:docMk/>
          <pc:sldMk cId="349749191" sldId="257"/>
        </pc:sldMkLst>
        <pc:spChg chg="mod">
          <ac:chgData name="" userId="8540b05134c710b4" providerId="LiveId" clId="{20096C5D-F983-4F15-AD1D-6C5E0F680C4F}" dt="2023-09-11T10:00:30.376" v="1728" actId="1076"/>
          <ac:spMkLst>
            <pc:docMk/>
            <pc:sldMk cId="349749191" sldId="257"/>
            <ac:spMk id="2" creationId="{9BD9F770-E55B-6BE1-C5E2-60B46F8F2C8E}"/>
          </ac:spMkLst>
        </pc:spChg>
        <pc:spChg chg="del mod">
          <ac:chgData name="" userId="8540b05134c710b4" providerId="LiveId" clId="{20096C5D-F983-4F15-AD1D-6C5E0F680C4F}" dt="2023-09-11T09:46:48.691" v="753"/>
          <ac:spMkLst>
            <pc:docMk/>
            <pc:sldMk cId="349749191" sldId="257"/>
            <ac:spMk id="3" creationId="{F71BFDB3-0AE3-C83C-EAE8-C7179613A572}"/>
          </ac:spMkLst>
        </pc:spChg>
      </pc:sldChg>
      <pc:sldChg chg="ord">
        <pc:chgData name="" userId="8540b05134c710b4" providerId="LiveId" clId="{20096C5D-F983-4F15-AD1D-6C5E0F680C4F}" dt="2023-09-11T09:29:30.346" v="123"/>
        <pc:sldMkLst>
          <pc:docMk/>
          <pc:sldMk cId="3521354653" sldId="260"/>
        </pc:sldMkLst>
      </pc:sldChg>
      <pc:sldChg chg="ord">
        <pc:chgData name="" userId="8540b05134c710b4" providerId="LiveId" clId="{20096C5D-F983-4F15-AD1D-6C5E0F680C4F}" dt="2023-09-11T09:32:00.481" v="177"/>
        <pc:sldMkLst>
          <pc:docMk/>
          <pc:sldMk cId="2150109783" sldId="261"/>
        </pc:sldMkLst>
      </pc:sldChg>
      <pc:sldChg chg="ord">
        <pc:chgData name="" userId="8540b05134c710b4" providerId="LiveId" clId="{20096C5D-F983-4F15-AD1D-6C5E0F680C4F}" dt="2023-09-11T09:32:01.817" v="178"/>
        <pc:sldMkLst>
          <pc:docMk/>
          <pc:sldMk cId="3390498340" sldId="262"/>
        </pc:sldMkLst>
      </pc:sldChg>
      <pc:sldChg chg="addSp delSp modSp add del">
        <pc:chgData name="" userId="8540b05134c710b4" providerId="LiveId" clId="{20096C5D-F983-4F15-AD1D-6C5E0F680C4F}" dt="2023-09-11T09:30:08.621" v="127" actId="2696"/>
        <pc:sldMkLst>
          <pc:docMk/>
          <pc:sldMk cId="185491267" sldId="265"/>
        </pc:sldMkLst>
        <pc:spChg chg="add del mod">
          <ac:chgData name="" userId="8540b05134c710b4" providerId="LiveId" clId="{20096C5D-F983-4F15-AD1D-6C5E0F680C4F}" dt="2023-09-11T09:20:10.049" v="9"/>
          <ac:spMkLst>
            <pc:docMk/>
            <pc:sldMk cId="185491267" sldId="265"/>
            <ac:spMk id="2" creationId="{147CDE25-8B19-4EB2-A93C-F20C8BC2E34D}"/>
          </ac:spMkLst>
        </pc:spChg>
        <pc:spChg chg="add mod">
          <ac:chgData name="" userId="8540b05134c710b4" providerId="LiveId" clId="{20096C5D-F983-4F15-AD1D-6C5E0F680C4F}" dt="2023-09-11T09:20:49.446" v="119" actId="14"/>
          <ac:spMkLst>
            <pc:docMk/>
            <pc:sldMk cId="185491267" sldId="265"/>
            <ac:spMk id="3" creationId="{08795CF1-6CBD-43A2-BBC8-9B2C5B9EACC8}"/>
          </ac:spMkLst>
        </pc:spChg>
        <pc:spChg chg="del">
          <ac:chgData name="" userId="8540b05134c710b4" providerId="LiveId" clId="{20096C5D-F983-4F15-AD1D-6C5E0F680C4F}" dt="2023-09-11T09:19:31.059" v="1" actId="478"/>
          <ac:spMkLst>
            <pc:docMk/>
            <pc:sldMk cId="185491267" sldId="265"/>
            <ac:spMk id="9" creationId="{6B9D7979-E98D-D93A-9B3E-024039136683}"/>
          </ac:spMkLst>
        </pc:spChg>
        <pc:graphicFrameChg chg="del">
          <ac:chgData name="" userId="8540b05134c710b4" providerId="LiveId" clId="{20096C5D-F983-4F15-AD1D-6C5E0F680C4F}" dt="2023-09-11T09:19:31.059" v="1" actId="478"/>
          <ac:graphicFrameMkLst>
            <pc:docMk/>
            <pc:sldMk cId="185491267" sldId="265"/>
            <ac:graphicFrameMk id="6" creationId="{F7BF5898-7EA0-EED6-AC55-55DCB859B90F}"/>
          </ac:graphicFrameMkLst>
        </pc:graphicFrameChg>
        <pc:picChg chg="mod">
          <ac:chgData name="" userId="8540b05134c710b4" providerId="LiveId" clId="{20096C5D-F983-4F15-AD1D-6C5E0F680C4F}" dt="2023-09-11T09:19:34.467" v="2" actId="1076"/>
          <ac:picMkLst>
            <pc:docMk/>
            <pc:sldMk cId="185491267" sldId="265"/>
            <ac:picMk id="4" creationId="{90B410FB-F246-1005-004C-168774ED4B8E}"/>
          </ac:picMkLst>
        </pc:picChg>
      </pc:sldChg>
      <pc:sldChg chg="addSp delSp modSp add modAnim">
        <pc:chgData name="" userId="8540b05134c710b4" providerId="LiveId" clId="{20096C5D-F983-4F15-AD1D-6C5E0F680C4F}" dt="2023-09-11T09:44:23.043" v="666" actId="20577"/>
        <pc:sldMkLst>
          <pc:docMk/>
          <pc:sldMk cId="1183950798" sldId="266"/>
        </pc:sldMkLst>
        <pc:spChg chg="del">
          <ac:chgData name="" userId="8540b05134c710b4" providerId="LiveId" clId="{20096C5D-F983-4F15-AD1D-6C5E0F680C4F}" dt="2023-09-11T09:29:24.244" v="122"/>
          <ac:spMkLst>
            <pc:docMk/>
            <pc:sldMk cId="1183950798" sldId="266"/>
            <ac:spMk id="2" creationId="{B6254DE8-5DB2-4402-A590-2249785CC843}"/>
          </ac:spMkLst>
        </pc:spChg>
        <pc:spChg chg="del">
          <ac:chgData name="" userId="8540b05134c710b4" providerId="LiveId" clId="{20096C5D-F983-4F15-AD1D-6C5E0F680C4F}" dt="2023-09-11T09:29:13.662" v="121"/>
          <ac:spMkLst>
            <pc:docMk/>
            <pc:sldMk cId="1183950798" sldId="266"/>
            <ac:spMk id="3" creationId="{147829BB-D4FA-42B2-885B-201F93CE091A}"/>
          </ac:spMkLst>
        </pc:spChg>
        <pc:spChg chg="add mod">
          <ac:chgData name="" userId="8540b05134c710b4" providerId="LiveId" clId="{20096C5D-F983-4F15-AD1D-6C5E0F680C4F}" dt="2023-09-11T09:30:20.003" v="157" actId="20577"/>
          <ac:spMkLst>
            <pc:docMk/>
            <pc:sldMk cId="1183950798" sldId="266"/>
            <ac:spMk id="5" creationId="{F260B30D-4529-4B95-8766-92053EA5CD57}"/>
          </ac:spMkLst>
        </pc:spChg>
        <pc:spChg chg="add mod">
          <ac:chgData name="" userId="8540b05134c710b4" providerId="LiveId" clId="{20096C5D-F983-4F15-AD1D-6C5E0F680C4F}" dt="2023-09-11T09:44:23.043" v="666" actId="20577"/>
          <ac:spMkLst>
            <pc:docMk/>
            <pc:sldMk cId="1183950798" sldId="266"/>
            <ac:spMk id="6" creationId="{F6D874B1-9B6C-4291-8106-DA50E7B49880}"/>
          </ac:spMkLst>
        </pc:spChg>
        <pc:spChg chg="add">
          <ac:chgData name="" userId="8540b05134c710b4" providerId="LiveId" clId="{20096C5D-F983-4F15-AD1D-6C5E0F680C4F}" dt="2023-09-11T09:29:39.375" v="124"/>
          <ac:spMkLst>
            <pc:docMk/>
            <pc:sldMk cId="1183950798" sldId="266"/>
            <ac:spMk id="8" creationId="{4F92B27C-4568-4848-BFAF-1B8643A65A9C}"/>
          </ac:spMkLst>
        </pc:spChg>
        <pc:picChg chg="add mod">
          <ac:chgData name="" userId="8540b05134c710b4" providerId="LiveId" clId="{20096C5D-F983-4F15-AD1D-6C5E0F680C4F}" dt="2023-09-11T09:42:44.648" v="593" actId="14100"/>
          <ac:picMkLst>
            <pc:docMk/>
            <pc:sldMk cId="1183950798" sldId="266"/>
            <ac:picMk id="4" creationId="{51689BBD-1A55-459E-A04A-2408C8CA3605}"/>
          </ac:picMkLst>
        </pc:picChg>
        <pc:cxnChg chg="add">
          <ac:chgData name="" userId="8540b05134c710b4" providerId="LiveId" clId="{20096C5D-F983-4F15-AD1D-6C5E0F680C4F}" dt="2023-09-11T09:29:39.375" v="124"/>
          <ac:cxnSpMkLst>
            <pc:docMk/>
            <pc:sldMk cId="1183950798" sldId="266"/>
            <ac:cxnSpMk id="7" creationId="{CB0B9ECF-4BC4-4A2D-909D-280D4441DEE1}"/>
          </ac:cxnSpMkLst>
        </pc:cxnChg>
      </pc:sldChg>
      <pc:sldChg chg="addSp delSp modSp add delAnim modAnim">
        <pc:chgData name="" userId="8540b05134c710b4" providerId="LiveId" clId="{20096C5D-F983-4F15-AD1D-6C5E0F680C4F}" dt="2023-09-11T09:58:02.503" v="1548" actId="1076"/>
        <pc:sldMkLst>
          <pc:docMk/>
          <pc:sldMk cId="2281909066" sldId="267"/>
        </pc:sldMkLst>
        <pc:spChg chg="add del mod">
          <ac:chgData name="" userId="8540b05134c710b4" providerId="LiveId" clId="{20096C5D-F983-4F15-AD1D-6C5E0F680C4F}" dt="2023-09-11T09:32:13.071" v="180"/>
          <ac:spMkLst>
            <pc:docMk/>
            <pc:sldMk cId="2281909066" sldId="267"/>
            <ac:spMk id="3" creationId="{4CC56D99-0E9E-4000-8292-7CA7BBDB1D22}"/>
          </ac:spMkLst>
        </pc:spChg>
        <pc:spChg chg="mod">
          <ac:chgData name="" userId="8540b05134c710b4" providerId="LiveId" clId="{20096C5D-F983-4F15-AD1D-6C5E0F680C4F}" dt="2023-09-11T09:42:12.488" v="590" actId="20577"/>
          <ac:spMkLst>
            <pc:docMk/>
            <pc:sldMk cId="2281909066" sldId="267"/>
            <ac:spMk id="6" creationId="{F6D874B1-9B6C-4291-8106-DA50E7B49880}"/>
          </ac:spMkLst>
        </pc:spChg>
        <pc:spChg chg="mod">
          <ac:chgData name="" userId="8540b05134c710b4" providerId="LiveId" clId="{20096C5D-F983-4F15-AD1D-6C5E0F680C4F}" dt="2023-09-11T09:54:13.186" v="1384" actId="20577"/>
          <ac:spMkLst>
            <pc:docMk/>
            <pc:sldMk cId="2281909066" sldId="267"/>
            <ac:spMk id="8" creationId="{4F92B27C-4568-4848-BFAF-1B8643A65A9C}"/>
          </ac:spMkLst>
        </pc:spChg>
        <pc:picChg chg="del">
          <ac:chgData name="" userId="8540b05134c710b4" providerId="LiveId" clId="{20096C5D-F983-4F15-AD1D-6C5E0F680C4F}" dt="2023-09-11T09:32:04.123" v="179" actId="478"/>
          <ac:picMkLst>
            <pc:docMk/>
            <pc:sldMk cId="2281909066" sldId="267"/>
            <ac:picMk id="4" creationId="{51689BBD-1A55-459E-A04A-2408C8CA3605}"/>
          </ac:picMkLst>
        </pc:picChg>
        <pc:picChg chg="add mod">
          <ac:chgData name="" userId="8540b05134c710b4" providerId="LiveId" clId="{20096C5D-F983-4F15-AD1D-6C5E0F680C4F}" dt="2023-09-11T09:58:02.503" v="1548" actId="1076"/>
          <ac:picMkLst>
            <pc:docMk/>
            <pc:sldMk cId="2281909066" sldId="267"/>
            <ac:picMk id="9" creationId="{B36417BD-31E2-4153-83B5-C6332D943FF9}"/>
          </ac:picMkLst>
        </pc:picChg>
      </pc:sldChg>
      <pc:sldChg chg="addSp delSp modSp add delAnim modAnim">
        <pc:chgData name="" userId="8540b05134c710b4" providerId="LiveId" clId="{20096C5D-F983-4F15-AD1D-6C5E0F680C4F}" dt="2023-09-11T09:54:24.173" v="1414" actId="20577"/>
        <pc:sldMkLst>
          <pc:docMk/>
          <pc:sldMk cId="2926032094" sldId="268"/>
        </pc:sldMkLst>
        <pc:spChg chg="add del mod">
          <ac:chgData name="" userId="8540b05134c710b4" providerId="LiveId" clId="{20096C5D-F983-4F15-AD1D-6C5E0F680C4F}" dt="2023-09-11T09:32:53.821" v="186"/>
          <ac:spMkLst>
            <pc:docMk/>
            <pc:sldMk cId="2926032094" sldId="268"/>
            <ac:spMk id="3" creationId="{B632A97F-3474-424A-BCF0-14EED515C94D}"/>
          </ac:spMkLst>
        </pc:spChg>
        <pc:spChg chg="mod">
          <ac:chgData name="" userId="8540b05134c710b4" providerId="LiveId" clId="{20096C5D-F983-4F15-AD1D-6C5E0F680C4F}" dt="2023-09-11T09:44:05.138" v="618" actId="20577"/>
          <ac:spMkLst>
            <pc:docMk/>
            <pc:sldMk cId="2926032094" sldId="268"/>
            <ac:spMk id="6" creationId="{F6D874B1-9B6C-4291-8106-DA50E7B49880}"/>
          </ac:spMkLst>
        </pc:spChg>
        <pc:spChg chg="mod">
          <ac:chgData name="" userId="8540b05134c710b4" providerId="LiveId" clId="{20096C5D-F983-4F15-AD1D-6C5E0F680C4F}" dt="2023-09-11T09:54:24.173" v="1414" actId="20577"/>
          <ac:spMkLst>
            <pc:docMk/>
            <pc:sldMk cId="2926032094" sldId="268"/>
            <ac:spMk id="8" creationId="{4F92B27C-4568-4848-BFAF-1B8643A65A9C}"/>
          </ac:spMkLst>
        </pc:spChg>
        <pc:picChg chg="del">
          <ac:chgData name="" userId="8540b05134c710b4" providerId="LiveId" clId="{20096C5D-F983-4F15-AD1D-6C5E0F680C4F}" dt="2023-09-11T09:32:40.026" v="185" actId="478"/>
          <ac:picMkLst>
            <pc:docMk/>
            <pc:sldMk cId="2926032094" sldId="268"/>
            <ac:picMk id="4" creationId="{51689BBD-1A55-459E-A04A-2408C8CA3605}"/>
          </ac:picMkLst>
        </pc:picChg>
        <pc:picChg chg="add mod">
          <ac:chgData name="" userId="8540b05134c710b4" providerId="LiveId" clId="{20096C5D-F983-4F15-AD1D-6C5E0F680C4F}" dt="2023-09-11T09:43:24.768" v="603" actId="14100"/>
          <ac:picMkLst>
            <pc:docMk/>
            <pc:sldMk cId="2926032094" sldId="268"/>
            <ac:picMk id="9" creationId="{B38C845F-A118-4480-B1C5-A1B42AC1C64A}"/>
          </ac:picMkLst>
        </pc:picChg>
      </pc:sldChg>
      <pc:sldChg chg="addSp delSp modSp add">
        <pc:chgData name="" userId="8540b05134c710b4" providerId="LiveId" clId="{20096C5D-F983-4F15-AD1D-6C5E0F680C4F}" dt="2023-09-11T10:09:57.051" v="2600" actId="27636"/>
        <pc:sldMkLst>
          <pc:docMk/>
          <pc:sldMk cId="3711360353" sldId="269"/>
        </pc:sldMkLst>
        <pc:spChg chg="del">
          <ac:chgData name="" userId="8540b05134c710b4" providerId="LiveId" clId="{20096C5D-F983-4F15-AD1D-6C5E0F680C4F}" dt="2023-09-11T09:48:06.063" v="811"/>
          <ac:spMkLst>
            <pc:docMk/>
            <pc:sldMk cId="3711360353" sldId="269"/>
            <ac:spMk id="2" creationId="{3133A859-DD71-4DBB-A865-8DB20BCC409F}"/>
          </ac:spMkLst>
        </pc:spChg>
        <pc:spChg chg="del">
          <ac:chgData name="" userId="8540b05134c710b4" providerId="LiveId" clId="{20096C5D-F983-4F15-AD1D-6C5E0F680C4F}" dt="2023-09-11T09:48:06.063" v="811"/>
          <ac:spMkLst>
            <pc:docMk/>
            <pc:sldMk cId="3711360353" sldId="269"/>
            <ac:spMk id="3" creationId="{A1D74E5C-EFDB-450E-9BF5-10F70591CE2A}"/>
          </ac:spMkLst>
        </pc:spChg>
        <pc:spChg chg="add mod">
          <ac:chgData name="" userId="8540b05134c710b4" providerId="LiveId" clId="{20096C5D-F983-4F15-AD1D-6C5E0F680C4F}" dt="2023-09-11T09:54:46.522" v="1420" actId="20577"/>
          <ac:spMkLst>
            <pc:docMk/>
            <pc:sldMk cId="3711360353" sldId="269"/>
            <ac:spMk id="5" creationId="{8F094F02-A0CD-44A7-9D37-FF915C84B881}"/>
          </ac:spMkLst>
        </pc:spChg>
        <pc:spChg chg="add mod">
          <ac:chgData name="" userId="8540b05134c710b4" providerId="LiveId" clId="{20096C5D-F983-4F15-AD1D-6C5E0F680C4F}" dt="2023-09-11T09:51:23.586" v="946" actId="20577"/>
          <ac:spMkLst>
            <pc:docMk/>
            <pc:sldMk cId="3711360353" sldId="269"/>
            <ac:spMk id="6" creationId="{E15BE16F-CE3B-4F83-9AC2-B1705283BBED}"/>
          </ac:spMkLst>
        </pc:spChg>
        <pc:spChg chg="add mod">
          <ac:chgData name="" userId="8540b05134c710b4" providerId="LiveId" clId="{20096C5D-F983-4F15-AD1D-6C5E0F680C4F}" dt="2023-09-11T10:09:57.051" v="2600" actId="27636"/>
          <ac:spMkLst>
            <pc:docMk/>
            <pc:sldMk cId="3711360353" sldId="269"/>
            <ac:spMk id="7" creationId="{9BA2E59B-F90A-4C35-B51F-783AFAF019F7}"/>
          </ac:spMkLst>
        </pc:spChg>
        <pc:spChg chg="add del mod">
          <ac:chgData name="" userId="8540b05134c710b4" providerId="LiveId" clId="{20096C5D-F983-4F15-AD1D-6C5E0F680C4F}" dt="2023-09-11T09:49:00.310" v="812" actId="931"/>
          <ac:spMkLst>
            <pc:docMk/>
            <pc:sldMk cId="3711360353" sldId="269"/>
            <ac:spMk id="8" creationId="{B5A43540-3798-4F82-878A-77EF85C35928}"/>
          </ac:spMkLst>
        </pc:spChg>
        <pc:picChg chg="add mod">
          <ac:chgData name="" userId="8540b05134c710b4" providerId="LiveId" clId="{20096C5D-F983-4F15-AD1D-6C5E0F680C4F}" dt="2023-09-11T09:56:52.960" v="1510" actId="1076"/>
          <ac:picMkLst>
            <pc:docMk/>
            <pc:sldMk cId="3711360353" sldId="269"/>
            <ac:picMk id="10" creationId="{2BDEBC68-E556-4377-8B1B-52DD5C8B5FD9}"/>
          </ac:picMkLst>
        </pc:picChg>
        <pc:cxnChg chg="add">
          <ac:chgData name="" userId="8540b05134c710b4" providerId="LiveId" clId="{20096C5D-F983-4F15-AD1D-6C5E0F680C4F}" dt="2023-09-11T09:47:47.373" v="800"/>
          <ac:cxnSpMkLst>
            <pc:docMk/>
            <pc:sldMk cId="3711360353" sldId="269"/>
            <ac:cxnSpMk id="4" creationId="{3DD5EDAD-EBE5-44B0-9426-87C9D92AA9A6}"/>
          </ac:cxnSpMkLst>
        </pc:cxnChg>
      </pc:sldChg>
      <pc:sldChg chg="add del">
        <pc:chgData name="" userId="8540b05134c710b4" providerId="LiveId" clId="{20096C5D-F983-4F15-AD1D-6C5E0F680C4F}" dt="2023-09-11T09:47:39.580" v="799"/>
        <pc:sldMkLst>
          <pc:docMk/>
          <pc:sldMk cId="540409665" sldId="270"/>
        </pc:sldMkLst>
      </pc:sldChg>
      <pc:sldChg chg="add del">
        <pc:chgData name="" userId="8540b05134c710b4" providerId="LiveId" clId="{20096C5D-F983-4F15-AD1D-6C5E0F680C4F}" dt="2023-09-11T09:58:43.245" v="1551" actId="2696"/>
        <pc:sldMkLst>
          <pc:docMk/>
          <pc:sldMk cId="2976737642" sldId="270"/>
        </pc:sldMkLst>
      </pc:sldChg>
      <pc:sldChg chg="addSp delSp modSp add">
        <pc:chgData name="" userId="8540b05134c710b4" providerId="LiveId" clId="{20096C5D-F983-4F15-AD1D-6C5E0F680C4F}" dt="2023-09-11T10:07:55.471" v="2587" actId="20577"/>
        <pc:sldMkLst>
          <pc:docMk/>
          <pc:sldMk cId="761397843" sldId="271"/>
        </pc:sldMkLst>
        <pc:spChg chg="add del mod">
          <ac:chgData name="" userId="8540b05134c710b4" providerId="LiveId" clId="{20096C5D-F983-4F15-AD1D-6C5E0F680C4F}" dt="2023-09-11T10:00:56.524" v="1730" actId="478"/>
          <ac:spMkLst>
            <pc:docMk/>
            <pc:sldMk cId="761397843" sldId="271"/>
            <ac:spMk id="2" creationId="{D41D7399-D20F-4100-A52F-9BECD197A547}"/>
          </ac:spMkLst>
        </pc:spChg>
        <pc:spChg chg="mod">
          <ac:chgData name="" userId="8540b05134c710b4" providerId="LiveId" clId="{20096C5D-F983-4F15-AD1D-6C5E0F680C4F}" dt="2023-09-11T09:59:17.447" v="1636" actId="20577"/>
          <ac:spMkLst>
            <pc:docMk/>
            <pc:sldMk cId="761397843" sldId="271"/>
            <ac:spMk id="7" creationId="{4A7D19A5-734F-EA39-E48F-353FB1FB36F9}"/>
          </ac:spMkLst>
        </pc:spChg>
        <pc:spChg chg="add mod">
          <ac:chgData name="" userId="8540b05134c710b4" providerId="LiveId" clId="{20096C5D-F983-4F15-AD1D-6C5E0F680C4F}" dt="2023-09-11T10:07:55.471" v="2587" actId="20577"/>
          <ac:spMkLst>
            <pc:docMk/>
            <pc:sldMk cId="761397843" sldId="271"/>
            <ac:spMk id="9" creationId="{B53FBD90-AA5D-4A5D-B6A0-7DF638DC8033}"/>
          </ac:spMkLst>
        </pc:spChg>
        <pc:graphicFrameChg chg="del">
          <ac:chgData name="" userId="8540b05134c710b4" providerId="LiveId" clId="{20096C5D-F983-4F15-AD1D-6C5E0F680C4F}" dt="2023-09-11T09:58:48.531" v="1552" actId="478"/>
          <ac:graphicFrameMkLst>
            <pc:docMk/>
            <pc:sldMk cId="761397843" sldId="271"/>
            <ac:graphicFrameMk id="3" creationId="{09DE3563-091A-5D16-E397-97C48FAC6B69}"/>
          </ac:graphicFrameMkLst>
        </pc:graphicFrameChg>
        <pc:graphicFrameChg chg="del">
          <ac:chgData name="" userId="8540b05134c710b4" providerId="LiveId" clId="{20096C5D-F983-4F15-AD1D-6C5E0F680C4F}" dt="2023-09-11T09:58:48.531" v="1552" actId="478"/>
          <ac:graphicFrameMkLst>
            <pc:docMk/>
            <pc:sldMk cId="761397843" sldId="271"/>
            <ac:graphicFrameMk id="4" creationId="{BE00EB7F-3440-0B25-A30E-F05AA2A02879}"/>
          </ac:graphicFrameMkLst>
        </pc:graphicFrameChg>
        <pc:graphicFrameChg chg="del">
          <ac:chgData name="" userId="8540b05134c710b4" providerId="LiveId" clId="{20096C5D-F983-4F15-AD1D-6C5E0F680C4F}" dt="2023-09-11T09:58:48.531" v="1552" actId="478"/>
          <ac:graphicFrameMkLst>
            <pc:docMk/>
            <pc:sldMk cId="761397843" sldId="271"/>
            <ac:graphicFrameMk id="8" creationId="{3D143AFD-4DFE-AC6F-4277-C7758BE335D2}"/>
          </ac:graphicFrameMkLst>
        </pc:graphicFrameChg>
        <pc:picChg chg="del">
          <ac:chgData name="" userId="8540b05134c710b4" providerId="LiveId" clId="{20096C5D-F983-4F15-AD1D-6C5E0F680C4F}" dt="2023-09-11T09:58:48.531" v="1552" actId="478"/>
          <ac:picMkLst>
            <pc:docMk/>
            <pc:sldMk cId="761397843" sldId="271"/>
            <ac:picMk id="6" creationId="{CDAEBFEE-BC1E-5880-E292-06388D2F2699}"/>
          </ac:picMkLst>
        </pc:picChg>
        <pc:picChg chg="del">
          <ac:chgData name="" userId="8540b05134c710b4" providerId="LiveId" clId="{20096C5D-F983-4F15-AD1D-6C5E0F680C4F}" dt="2023-09-11T09:58:48.531" v="1552" actId="478"/>
          <ac:picMkLst>
            <pc:docMk/>
            <pc:sldMk cId="761397843" sldId="271"/>
            <ac:picMk id="11" creationId="{44293C8C-C863-C62F-BFF0-D7B994FD62C3}"/>
          </ac:picMkLst>
        </pc:picChg>
        <pc:picChg chg="del">
          <ac:chgData name="" userId="8540b05134c710b4" providerId="LiveId" clId="{20096C5D-F983-4F15-AD1D-6C5E0F680C4F}" dt="2023-09-11T09:58:48.531" v="1552" actId="478"/>
          <ac:picMkLst>
            <pc:docMk/>
            <pc:sldMk cId="761397843" sldId="271"/>
            <ac:picMk id="17" creationId="{F915927C-6916-356A-EE61-9E4DA724223C}"/>
          </ac:picMkLst>
        </pc:picChg>
      </pc:sldChg>
      <pc:sldChg chg="modSp add">
        <pc:chgData name="" userId="8540b05134c710b4" providerId="LiveId" clId="{20096C5D-F983-4F15-AD1D-6C5E0F680C4F}" dt="2023-09-11T10:07:29.453" v="2572" actId="2710"/>
        <pc:sldMkLst>
          <pc:docMk/>
          <pc:sldMk cId="365594319" sldId="272"/>
        </pc:sldMkLst>
        <pc:spChg chg="mod">
          <ac:chgData name="" userId="8540b05134c710b4" providerId="LiveId" clId="{20096C5D-F983-4F15-AD1D-6C5E0F680C4F}" dt="2023-09-11T10:07:29.453" v="2572" actId="2710"/>
          <ac:spMkLst>
            <pc:docMk/>
            <pc:sldMk cId="365594319" sldId="272"/>
            <ac:spMk id="9" creationId="{B53FBD90-AA5D-4A5D-B6A0-7DF638DC8033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CD526D-1FB8-4491-B1FC-355EB85EA358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63AC8B-0606-4E8F-8E82-50F1D9CC4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130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AC8B-0606-4E8F-8E82-50F1D9CC44F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983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AC8B-0606-4E8F-8E82-50F1D9CC44F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4725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AC8B-0606-4E8F-8E82-50F1D9CC44F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082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AC8B-0606-4E8F-8E82-50F1D9CC44F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134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5EBABF-FB85-3E1A-CD7F-FFB31207A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BAAD067-A30C-F496-7D04-5838F8F089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EE3683-48BF-2540-5B1D-E21F85DD6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7455B9-F5AC-8271-0B86-F3921DDE7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985C67-9D1C-CFE7-9792-C5B826191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612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C7F08B-2927-51E0-0C7F-90D1CDC0D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DF1C77-119F-EC6A-65F9-A7EB7F918F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C01739-700B-E56F-BA50-3D51F1191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D45175-8858-0908-1D61-B571D7B50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121A28-0A09-6843-1277-1CC42FBF6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93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B803F9-7439-FC45-060D-E3D52EAB27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69D398-3D9E-0C03-D6FF-30C8327092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A39646-453C-B7B1-811B-9AD4D76FF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1FE000-FFBE-9FDB-4E1C-D899D83A7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66944C-F90E-D71F-4781-6ED2C53D8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989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854A4C-24AE-7598-D797-4B1DD8AFB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F78264-50A7-889E-33D0-2EA6AE966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A8617A-E790-8B7E-CE76-6D4C68496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4FB5E6-D35F-BBD3-9157-4EE49ACA1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E9D804-5B70-5795-0FED-1A4B1F378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91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15EC89-B002-7E98-5D70-0BA1158F8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BA8DA8-0049-119B-9162-5B5A27385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92C599-3BEE-B390-D900-A16D45223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C70A2B-ABAE-E2B5-6E64-543F3CF56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B7C786-191D-F4B3-30B4-CE9BFEC81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432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E6077D-F3F7-1190-807D-0EE99D37B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ED779C-000B-DE9F-C2A4-17FA37B179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700268E-0F55-7044-833A-FCB7502049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CE7315-DBBA-0DEA-FE75-AE87A32B0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316E9E-710C-CAE1-C7CF-AA04FE17D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55C2E0-528E-9B71-3716-A2861832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931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3A34E-A777-77E4-5B2C-51D339A40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2354EF-8372-907A-CF03-205984E82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C07948-8DB5-D650-4D44-D8A72C3CEC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8E97E0-D7F4-8CEA-42A8-937181304F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293ECD5-4621-B41E-C5DA-2FA0DC0D76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9E29EA9-FA55-F236-D666-D868D70FE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F5ACBF6-4A2F-5AFB-CBC2-B11C1FF56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FF04821-AAD9-9210-9853-8D2F62A55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890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24B09-AAFE-E96D-6679-4A066AB7D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1D2A54-08BE-58BD-7E0D-DCBD47DF5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490E78-DFDF-9A1C-88C9-5BCDB12FF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A04774-2861-4229-0042-0B695F1F8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893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5E764A-3DA4-9A5D-A17B-EF096C4B5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1B301E-6B7C-0223-DF19-130C0D853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EB632D-ED76-D008-B6C3-ACCE2EB66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786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B66E6A-D2A9-C0A9-4F72-C196E78F5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5CB748-8DF9-3C1C-C3FF-CA6049F6E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A7EADE-9A5A-8BE1-9DAD-C7C969845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D2E45D-676E-47C2-82AB-601DCB44E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A85476-13D0-BF42-8A96-A72CCE8B0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138F26-F098-B919-ABD6-7C442537F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648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A5EBD-8C99-9640-3E35-3B03DBABF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0F133D5-E8B1-3C26-EE56-017237AF34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290FFD-397B-3F63-1308-917AA0D8A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D21F93-16DB-507D-30CA-E7BBD00BD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FD8D64-4D5D-7FF4-FC5F-7335C73C4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CF9BA3-CF9D-F7E0-C300-4258548A6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254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7A3055-F95A-1084-B9B2-642BA2CDA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391CAB-64DE-2626-A3AF-F0660E683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4D9B16-E4B9-558B-CA1A-31701E23E0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DEAE8-CED4-4A54-A020-7004841C8D53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218403-A8C6-F9C2-9913-D4313BEAB1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A93551-722B-F546-3DC7-77F08F893A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C8B9D-5E51-4CA6-89EC-099AF4C1A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102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EBFFF3-6C73-48C8-C7BD-7B6E6265BD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축소세계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7495980-C8A3-FDA2-3CCA-6BC81944EF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장소 탐색 및 스캔</a:t>
            </a:r>
            <a:endParaRPr lang="en-US" altLang="ko-KR" dirty="0"/>
          </a:p>
          <a:p>
            <a:r>
              <a:rPr lang="en-US" altLang="ko-KR" dirty="0"/>
              <a:t>2023-09-13</a:t>
            </a:r>
          </a:p>
          <a:p>
            <a:r>
              <a:rPr lang="ko-KR" altLang="en-US" dirty="0"/>
              <a:t>황승현</a:t>
            </a:r>
            <a:r>
              <a:rPr lang="en-US" altLang="ko-KR" dirty="0"/>
              <a:t>, </a:t>
            </a:r>
            <a:r>
              <a:rPr lang="ko-KR" altLang="en-US" dirty="0"/>
              <a:t>김상현</a:t>
            </a:r>
            <a:r>
              <a:rPr lang="en-US" altLang="ko-KR" dirty="0"/>
              <a:t>, </a:t>
            </a:r>
            <a:r>
              <a:rPr lang="ko-KR" altLang="en-US" dirty="0"/>
              <a:t>박재민</a:t>
            </a:r>
          </a:p>
        </p:txBody>
      </p:sp>
    </p:spTree>
    <p:extLst>
      <p:ext uri="{BB962C8B-B14F-4D97-AF65-F5344CB8AC3E}">
        <p14:creationId xmlns:p14="http://schemas.microsoft.com/office/powerpoint/2010/main" val="3927307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27671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2-3.</a:t>
            </a:r>
            <a:r>
              <a:rPr lang="ko-KR" altLang="en-US" sz="2800" b="1" dirty="0"/>
              <a:t> 지진관측소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F7BF5898-7EA0-EED6-AC55-55DCB859B9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0508760"/>
              </p:ext>
            </p:extLst>
          </p:nvPr>
        </p:nvGraphicFramePr>
        <p:xfrm>
          <a:off x="509719" y="4241042"/>
          <a:ext cx="11172560" cy="13839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8413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900515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534021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516047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237673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2105891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B9D7979-E98D-D93A-9B3E-024039136683}"/>
              </a:ext>
            </a:extLst>
          </p:cNvPr>
          <p:cNvSpPr txBox="1"/>
          <p:nvPr/>
        </p:nvSpPr>
        <p:spPr>
          <a:xfrm>
            <a:off x="2891435" y="5783139"/>
            <a:ext cx="64091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ㆍ건물이</a:t>
            </a:r>
            <a:r>
              <a:rPr lang="ko-KR" altLang="en-US" dirty="0"/>
              <a:t> 단순하여 </a:t>
            </a:r>
            <a:r>
              <a:rPr lang="en-US" altLang="ko-KR" dirty="0"/>
              <a:t>3D </a:t>
            </a:r>
            <a:r>
              <a:rPr lang="ko-KR" altLang="en-US" dirty="0"/>
              <a:t>모델링 및 </a:t>
            </a:r>
            <a:r>
              <a:rPr lang="ko-KR" altLang="en-US" dirty="0" err="1"/>
              <a:t>디오라마</a:t>
            </a:r>
            <a:r>
              <a:rPr lang="ko-KR" altLang="en-US" dirty="0"/>
              <a:t> 제작이 용이하다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ㆍ유동인구가</a:t>
            </a:r>
            <a:r>
              <a:rPr lang="ko-KR" altLang="en-US" dirty="0"/>
              <a:t> 적어서 </a:t>
            </a:r>
            <a:r>
              <a:rPr lang="en-US" altLang="ko-KR" dirty="0"/>
              <a:t>SLAM </a:t>
            </a:r>
            <a:r>
              <a:rPr lang="ko-KR" altLang="en-US" dirty="0"/>
              <a:t>맵핑이 용이하다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ㆍ건물</a:t>
            </a:r>
            <a:r>
              <a:rPr lang="ko-KR" altLang="en-US" dirty="0"/>
              <a:t> 규모가 작아서 추후 활용 가능성이 적을 것이다</a:t>
            </a:r>
            <a:r>
              <a:rPr lang="en-US" altLang="ko-KR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61B8FAA-9E48-E2CD-90DE-A665A04C0F60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763659"/>
            <a:ext cx="4424400" cy="33192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AC95114-CDC5-73B0-DDBC-A872807C1E8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671599" y="763659"/>
            <a:ext cx="4424400" cy="33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498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F260B30D-4529-4B95-8766-92053EA5C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스캔 결과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6D874B1-9B6C-4291-8106-DA50E7B49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카메라 설치 위치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건물 옥상 등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뒷면 스캔 가능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규모 작음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B0B9ECF-4BC4-4A2D-909D-280D4441DEE1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F92B27C-4568-4848-BFAF-1B8643A65A9C}"/>
              </a:ext>
            </a:extLst>
          </p:cNvPr>
          <p:cNvSpPr txBox="1"/>
          <p:nvPr/>
        </p:nvSpPr>
        <p:spPr>
          <a:xfrm>
            <a:off x="0" y="9236"/>
            <a:ext cx="27671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2-3.</a:t>
            </a:r>
            <a:r>
              <a:rPr lang="ko-KR" altLang="en-US" sz="2800" b="1" dirty="0"/>
              <a:t> 지진관측소</a:t>
            </a:r>
          </a:p>
        </p:txBody>
      </p:sp>
      <p:pic>
        <p:nvPicPr>
          <p:cNvPr id="9" name="polycam-video">
            <a:hlinkClick r:id="" action="ppaction://media"/>
            <a:extLst>
              <a:ext uri="{FF2B5EF4-FFF2-40B4-BE49-F238E27FC236}">
                <a16:creationId xmlns:a16="http://schemas.microsoft.com/office/drawing/2014/main" id="{B38C845F-A118-4480-B1C5-A1B42AC1C6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63341" y="602506"/>
            <a:ext cx="8340660" cy="6255494"/>
          </a:xfrm>
        </p:spPr>
      </p:pic>
    </p:spTree>
    <p:extLst>
      <p:ext uri="{BB962C8B-B14F-4D97-AF65-F5344CB8AC3E}">
        <p14:creationId xmlns:p14="http://schemas.microsoft.com/office/powerpoint/2010/main" val="2926032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21771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3. </a:t>
            </a:r>
            <a:r>
              <a:rPr lang="ko-KR" altLang="en-US" sz="2800" b="1" dirty="0"/>
              <a:t>장소 정리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09DE3563-091A-5D16-E397-97C48FAC6B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715111"/>
              </p:ext>
            </p:extLst>
          </p:nvPr>
        </p:nvGraphicFramePr>
        <p:xfrm>
          <a:off x="2050474" y="1581264"/>
          <a:ext cx="9393382" cy="1044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9285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597867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130489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274624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040579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1770538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339592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야외공연장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9597504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accent1"/>
                          </a:solidFill>
                        </a:rPr>
                        <a:t>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E00EB7F-3440-0B25-A30E-F05AA2A028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4520820"/>
              </p:ext>
            </p:extLst>
          </p:nvPr>
        </p:nvGraphicFramePr>
        <p:xfrm>
          <a:off x="2050474" y="3080130"/>
          <a:ext cx="9393382" cy="1044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9285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597867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130489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274624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040579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1770538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339592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302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동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970292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FF0000"/>
                          </a:solidFill>
                        </a:rPr>
                        <a:t>불가능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graphicFrame>
        <p:nvGraphicFramePr>
          <p:cNvPr id="8" name="표 3">
            <a:extLst>
              <a:ext uri="{FF2B5EF4-FFF2-40B4-BE49-F238E27FC236}">
                <a16:creationId xmlns:a16="http://schemas.microsoft.com/office/drawing/2014/main" id="{3D143AFD-4DFE-AC6F-4277-C7758BE335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3855487"/>
              </p:ext>
            </p:extLst>
          </p:nvPr>
        </p:nvGraphicFramePr>
        <p:xfrm>
          <a:off x="2050474" y="4714852"/>
          <a:ext cx="9393382" cy="1044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9285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597867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130489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274624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040579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1770538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339592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지진관측소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8737993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3395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accent1"/>
                          </a:solidFill>
                        </a:rPr>
                        <a:t>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CDAEBFEE-BC1E-5880-E292-06388D2F269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69643" y="1536343"/>
            <a:ext cx="1380831" cy="113478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915927C-6916-356A-EE61-9E4DA724223C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69656" y="3035007"/>
            <a:ext cx="1380818" cy="11351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4293C8C-C863-C62F-BFF0-D7B994FD62C3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69656" y="4676937"/>
            <a:ext cx="1380818" cy="113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05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3507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4. </a:t>
            </a:r>
            <a:r>
              <a:rPr lang="ko-KR" altLang="en-US" sz="2800" b="1" dirty="0"/>
              <a:t>결론 및 향후 계획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B53FBD90-AA5D-4A5D-B6A0-7DF638DC8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7306"/>
            <a:ext cx="10515600" cy="491965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iPad Pro - LiDAR</a:t>
            </a:r>
            <a:r>
              <a:rPr lang="ko-KR" altLang="en-US" dirty="0"/>
              <a:t>의 한계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높은 곳 스캔 어려움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나무 등 주변 요소에 따라 스캔 어려움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유동인구 많을 시 스캔 어려움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 err="1"/>
              <a:t>Polycam</a:t>
            </a:r>
            <a:r>
              <a:rPr lang="ko-KR" altLang="en-US" dirty="0"/>
              <a:t>의 한계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Pro </a:t>
            </a:r>
            <a:r>
              <a:rPr lang="ko-KR" altLang="en-US" dirty="0"/>
              <a:t>버전 결제해야 </a:t>
            </a:r>
            <a:r>
              <a:rPr lang="en-US" altLang="ko-KR" dirty="0"/>
              <a:t>.FBX </a:t>
            </a:r>
            <a:r>
              <a:rPr lang="ko-KR" altLang="en-US" dirty="0"/>
              <a:t>사용 가능 </a:t>
            </a:r>
            <a:r>
              <a:rPr lang="en-US" altLang="ko-KR" dirty="0"/>
              <a:t>(GLTF</a:t>
            </a:r>
            <a:r>
              <a:rPr lang="ko-KR" altLang="en-US" dirty="0"/>
              <a:t>는 색 빠짐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61397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3507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4. </a:t>
            </a:r>
            <a:r>
              <a:rPr lang="ko-KR" altLang="en-US" sz="2800" b="1" dirty="0"/>
              <a:t>결론 및 향후 계획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B53FBD90-AA5D-4A5D-B6A0-7DF638DC8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7306"/>
            <a:ext cx="10515600" cy="491965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적절한 장소 결정된 후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꼼꼼한 스캔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건물 비율 등 측정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Unity </a:t>
            </a:r>
            <a:r>
              <a:rPr lang="ko-KR" altLang="en-US" dirty="0"/>
              <a:t>모델링 시작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SLAM </a:t>
            </a:r>
            <a:r>
              <a:rPr lang="ko-KR" altLang="en-US" dirty="0"/>
              <a:t>팀과 소통</a:t>
            </a:r>
          </a:p>
        </p:txBody>
      </p:sp>
    </p:spTree>
    <p:extLst>
      <p:ext uri="{BB962C8B-B14F-4D97-AF65-F5344CB8AC3E}">
        <p14:creationId xmlns:p14="http://schemas.microsoft.com/office/powerpoint/2010/main" val="36559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10246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Q&amp;A</a:t>
            </a:r>
            <a:endParaRPr lang="ko-KR" alt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8B42FC-1E32-331D-972A-B577ADB2AFB1}"/>
              </a:ext>
            </a:extLst>
          </p:cNvPr>
          <p:cNvSpPr txBox="1"/>
          <p:nvPr/>
        </p:nvSpPr>
        <p:spPr>
          <a:xfrm>
            <a:off x="4565773" y="2644170"/>
            <a:ext cx="30604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/>
              <a:t>Q&amp;A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3414068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목차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9F770-E55B-6BE1-C5E2-60B46F8F2C8E}"/>
              </a:ext>
            </a:extLst>
          </p:cNvPr>
          <p:cNvSpPr txBox="1"/>
          <p:nvPr/>
        </p:nvSpPr>
        <p:spPr>
          <a:xfrm>
            <a:off x="451405" y="1133275"/>
            <a:ext cx="3852337" cy="4591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0. </a:t>
            </a:r>
            <a:r>
              <a:rPr lang="ko-KR" altLang="en-US" sz="2400" b="1" dirty="0"/>
              <a:t>건물 스캔의 목적</a:t>
            </a:r>
            <a:endParaRPr lang="en-US" altLang="ko-KR" sz="2400" b="1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/>
              <a:t>탐색 조건 및 평가 기준</a:t>
            </a:r>
            <a:endParaRPr lang="en-US" altLang="ko-KR" sz="2400" b="1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/>
              <a:t>탐색 장소</a:t>
            </a:r>
            <a:endParaRPr lang="en-US" altLang="ko-KR" sz="2400" b="1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야외공연장</a:t>
            </a:r>
            <a:endParaRPr lang="en-US" altLang="ko-KR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dirty="0"/>
              <a:t>302</a:t>
            </a:r>
            <a:r>
              <a:rPr lang="ko-KR" altLang="en-US" dirty="0"/>
              <a:t>동</a:t>
            </a:r>
            <a:endParaRPr lang="en-US" altLang="ko-KR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지진관측소</a:t>
            </a:r>
            <a:endParaRPr lang="en-US" altLang="ko-KR" sz="2400" b="1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/>
              <a:t>장소 정리</a:t>
            </a:r>
            <a:endParaRPr lang="en-US" altLang="ko-KR" sz="2400" b="1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/>
              <a:t>결론 및 향후 계획</a:t>
            </a:r>
            <a:endParaRPr lang="en-US" altLang="ko-KR" sz="2400" b="1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400" b="1" dirty="0"/>
              <a:t>Q&amp;A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49749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E15BE16F-CE3B-4F83-9AC2-B1705283B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건물 스캔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9BA2E59B-F90A-4C35-B51F-783AFAF019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756910" cy="435133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/>
              <a:t> iPad Pro(12.9</a:t>
            </a:r>
            <a:r>
              <a:rPr lang="ko-KR" altLang="en-US" dirty="0"/>
              <a:t>형</a:t>
            </a:r>
            <a:r>
              <a:rPr lang="en-US" altLang="ko-KR" dirty="0"/>
              <a:t>)(5</a:t>
            </a:r>
            <a:r>
              <a:rPr lang="ko-KR" altLang="en-US" dirty="0"/>
              <a:t>세대</a:t>
            </a:r>
            <a:r>
              <a:rPr lang="en-US" altLang="ko-KR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altLang="ko-KR" dirty="0"/>
              <a:t>LiDAR </a:t>
            </a:r>
            <a:r>
              <a:rPr lang="ko-KR" altLang="en-US" dirty="0"/>
              <a:t>스캐너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 err="1"/>
              <a:t>Polycam</a:t>
            </a:r>
            <a:r>
              <a:rPr lang="en-US" altLang="ko-KR" dirty="0"/>
              <a:t> (3.2.17)</a:t>
            </a:r>
          </a:p>
          <a:p>
            <a:pPr>
              <a:lnSpc>
                <a:spcPct val="120000"/>
              </a:lnSpc>
            </a:pP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SLAM </a:t>
            </a:r>
            <a:r>
              <a:rPr lang="ko-KR" altLang="en-US" dirty="0"/>
              <a:t>가능 여부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Unity</a:t>
            </a:r>
            <a:r>
              <a:rPr lang="ko-KR" altLang="en-US" dirty="0"/>
              <a:t> 모델링 가능 여부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ko-KR" altLang="en-US" dirty="0" err="1"/>
              <a:t>디오라마</a:t>
            </a:r>
            <a:r>
              <a:rPr lang="ko-KR" altLang="en-US" dirty="0"/>
              <a:t> 제작 가능 여부</a:t>
            </a:r>
            <a:endParaRPr lang="en-US" altLang="ko-KR" dirty="0"/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2BDEBC68-E556-4377-8B1B-52DD5C8B5F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2" y="2274094"/>
            <a:ext cx="5181600" cy="3454400"/>
          </a:xfr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DD5EDAD-EBE5-44B0-9426-87C9D92AA9A6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F094F02-A0CD-44A7-9D37-FF915C84B881}"/>
              </a:ext>
            </a:extLst>
          </p:cNvPr>
          <p:cNvSpPr txBox="1"/>
          <p:nvPr/>
        </p:nvSpPr>
        <p:spPr>
          <a:xfrm>
            <a:off x="0" y="9236"/>
            <a:ext cx="33810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0. </a:t>
            </a:r>
            <a:r>
              <a:rPr lang="ko-KR" altLang="en-US" sz="2800" b="1" dirty="0"/>
              <a:t>건물 스캔의 목적</a:t>
            </a:r>
          </a:p>
        </p:txBody>
      </p:sp>
    </p:spTree>
    <p:extLst>
      <p:ext uri="{BB962C8B-B14F-4D97-AF65-F5344CB8AC3E}">
        <p14:creationId xmlns:p14="http://schemas.microsoft.com/office/powerpoint/2010/main" val="3711360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4352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1. </a:t>
            </a:r>
            <a:r>
              <a:rPr lang="ko-KR" altLang="en-US" sz="2800" b="1" dirty="0"/>
              <a:t>탐색 조건 및 평가 기준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AA2AE0-1498-509C-3788-E1B92A6002A5}"/>
              </a:ext>
            </a:extLst>
          </p:cNvPr>
          <p:cNvSpPr txBox="1"/>
          <p:nvPr/>
        </p:nvSpPr>
        <p:spPr>
          <a:xfrm>
            <a:off x="2525148" y="954630"/>
            <a:ext cx="7141699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/>
              <a:t>&lt;</a:t>
            </a:r>
            <a:r>
              <a:rPr lang="ko-KR" altLang="en-US" sz="2800" b="1" dirty="0"/>
              <a:t>탐색 조건</a:t>
            </a:r>
            <a:r>
              <a:rPr lang="en-US" altLang="ko-KR" sz="2800" b="1" dirty="0"/>
              <a:t>&gt;</a:t>
            </a:r>
          </a:p>
          <a:p>
            <a:pPr marL="342900" indent="-342900">
              <a:buAutoNum type="arabicPeriod"/>
            </a:pPr>
            <a:r>
              <a:rPr lang="ko-KR" altLang="en-US" sz="2400" dirty="0"/>
              <a:t>유동인구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/>
              <a:t>카메라 설치 위치</a:t>
            </a:r>
            <a:endParaRPr lang="en-US" altLang="ko-KR" sz="2400" dirty="0"/>
          </a:p>
          <a:p>
            <a:pPr marL="342900" indent="-342900">
              <a:buFontTx/>
              <a:buAutoNum type="arabicPeriod"/>
            </a:pPr>
            <a:r>
              <a:rPr lang="en-US" altLang="ko-KR" sz="2400" dirty="0" err="1"/>
              <a:t>Polycam</a:t>
            </a:r>
            <a:r>
              <a:rPr lang="en-US" altLang="ko-KR" sz="2400" dirty="0"/>
              <a:t> </a:t>
            </a:r>
            <a:r>
              <a:rPr lang="ko-KR" altLang="en-US" sz="2400" dirty="0"/>
              <a:t>스캔 및 </a:t>
            </a:r>
            <a:r>
              <a:rPr lang="en-US" altLang="ko-KR" sz="2400" dirty="0"/>
              <a:t>SLAM </a:t>
            </a:r>
            <a:r>
              <a:rPr lang="ko-KR" altLang="en-US" sz="2400" dirty="0"/>
              <a:t>적용 가능성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/>
              <a:t>도면 확보 및 실제 건물의 비율로 모델링 가능성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 err="1"/>
              <a:t>디오라마</a:t>
            </a:r>
            <a:r>
              <a:rPr lang="ko-KR" altLang="en-US" sz="2400" dirty="0"/>
              <a:t> 제작</a:t>
            </a:r>
            <a:endParaRPr lang="en-US" altLang="ko-KR" sz="2400" dirty="0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74B21BDB-734D-477B-F701-C524058E3D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7519234"/>
              </p:ext>
            </p:extLst>
          </p:nvPr>
        </p:nvGraphicFramePr>
        <p:xfrm>
          <a:off x="509717" y="5598786"/>
          <a:ext cx="11172560" cy="691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8413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900515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534021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516047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237673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2105891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D594965-0BE8-7D39-0EF3-65F3892DE7A9}"/>
              </a:ext>
            </a:extLst>
          </p:cNvPr>
          <p:cNvSpPr txBox="1"/>
          <p:nvPr/>
        </p:nvSpPr>
        <p:spPr>
          <a:xfrm>
            <a:off x="2525148" y="3268505"/>
            <a:ext cx="3336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+ </a:t>
            </a:r>
            <a:r>
              <a:rPr lang="ko-KR" altLang="en-US" sz="2800" b="1" dirty="0"/>
              <a:t>추후 활용 가능성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1EB0D8-052F-03CD-7639-4FCD12CA0E8B}"/>
              </a:ext>
            </a:extLst>
          </p:cNvPr>
          <p:cNvSpPr txBox="1"/>
          <p:nvPr/>
        </p:nvSpPr>
        <p:spPr>
          <a:xfrm>
            <a:off x="4964116" y="5001466"/>
            <a:ext cx="2263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&lt;</a:t>
            </a:r>
            <a:r>
              <a:rPr lang="ko-KR" altLang="en-US" sz="2800" b="1" dirty="0"/>
              <a:t>평가 기준</a:t>
            </a:r>
            <a:r>
              <a:rPr lang="en-US" altLang="ko-KR" sz="2800" b="1" dirty="0"/>
              <a:t>&gt;</a:t>
            </a:r>
            <a:endParaRPr lang="ko-KR" altLang="en-US" sz="2800" b="1" dirty="0"/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7FF3092F-EA3E-045A-52C8-8B6EF8B8F7A4}"/>
              </a:ext>
            </a:extLst>
          </p:cNvPr>
          <p:cNvSpPr/>
          <p:nvPr/>
        </p:nvSpPr>
        <p:spPr>
          <a:xfrm>
            <a:off x="5918618" y="4001821"/>
            <a:ext cx="354755" cy="64173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266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21771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2.</a:t>
            </a:r>
            <a:r>
              <a:rPr lang="ko-KR" altLang="en-US" sz="2800" b="1" dirty="0"/>
              <a:t> 탐색 장소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89224D6E-273E-FA96-3F3B-A36A09ACF7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0606070"/>
              </p:ext>
            </p:extLst>
          </p:nvPr>
        </p:nvGraphicFramePr>
        <p:xfrm>
          <a:off x="272491" y="1577110"/>
          <a:ext cx="11665527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8509">
                  <a:extLst>
                    <a:ext uri="{9D8B030D-6E8A-4147-A177-3AD203B41FA5}">
                      <a16:colId xmlns:a16="http://schemas.microsoft.com/office/drawing/2014/main" val="3696543182"/>
                    </a:ext>
                  </a:extLst>
                </a:gridCol>
                <a:gridCol w="3888509">
                  <a:extLst>
                    <a:ext uri="{9D8B030D-6E8A-4147-A177-3AD203B41FA5}">
                      <a16:colId xmlns:a16="http://schemas.microsoft.com/office/drawing/2014/main" val="167361764"/>
                    </a:ext>
                  </a:extLst>
                </a:gridCol>
                <a:gridCol w="3888509">
                  <a:extLst>
                    <a:ext uri="{9D8B030D-6E8A-4147-A177-3AD203B41FA5}">
                      <a16:colId xmlns:a16="http://schemas.microsoft.com/office/drawing/2014/main" val="3392754544"/>
                    </a:ext>
                  </a:extLst>
                </a:gridCol>
              </a:tblGrid>
              <a:tr h="325482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2886834"/>
                  </a:ext>
                </a:extLst>
              </a:tr>
              <a:tr h="7075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야외공연장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302</a:t>
                      </a:r>
                      <a:r>
                        <a:rPr lang="ko-KR" altLang="en-US" b="1" dirty="0"/>
                        <a:t>동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지진관측소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4105020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CDAEBFEE-BC1E-5880-E292-06388D2F269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81728" y="1577110"/>
            <a:ext cx="3870036" cy="326043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4293C8C-C863-C62F-BFF0-D7B994FD62C3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058747" y="1577107"/>
            <a:ext cx="3870000" cy="32616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915927C-6916-356A-EE61-9E4DA724223C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176422" y="1580862"/>
            <a:ext cx="3870000" cy="326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04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27671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2-1.</a:t>
            </a:r>
            <a:r>
              <a:rPr lang="ko-KR" altLang="en-US" sz="2800" b="1" dirty="0"/>
              <a:t> 야외공연장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0B410FB-F246-1005-004C-168774ED4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398" y="762386"/>
            <a:ext cx="4423202" cy="3320473"/>
          </a:xfrm>
          <a:prstGeom prst="rect">
            <a:avLst/>
          </a:prstGeom>
        </p:spPr>
      </p:pic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F7BF5898-7EA0-EED6-AC55-55DCB859B9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5778914"/>
              </p:ext>
            </p:extLst>
          </p:nvPr>
        </p:nvGraphicFramePr>
        <p:xfrm>
          <a:off x="509719" y="4241042"/>
          <a:ext cx="11172560" cy="13839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8413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900515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534021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516047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237673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2105891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B9D7979-E98D-D93A-9B3E-024039136683}"/>
              </a:ext>
            </a:extLst>
          </p:cNvPr>
          <p:cNvSpPr txBox="1"/>
          <p:nvPr/>
        </p:nvSpPr>
        <p:spPr>
          <a:xfrm>
            <a:off x="1512702" y="5897524"/>
            <a:ext cx="9988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ㆍ개방적이므로</a:t>
            </a:r>
            <a:r>
              <a:rPr lang="ko-KR" altLang="en-US" dirty="0"/>
              <a:t> 스캐닝하기 좋고 </a:t>
            </a:r>
            <a:r>
              <a:rPr lang="en-US" altLang="ko-KR" dirty="0"/>
              <a:t>SLAM </a:t>
            </a:r>
            <a:r>
              <a:rPr lang="ko-KR" altLang="en-US" dirty="0"/>
              <a:t>적용도 용이하다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ㆍ건물의</a:t>
            </a:r>
            <a:r>
              <a:rPr lang="ko-KR" altLang="en-US" dirty="0"/>
              <a:t> 규모가 크고 추후 활용 가능성도 존재하지만 </a:t>
            </a:r>
            <a:r>
              <a:rPr lang="ko-KR" altLang="en-US" dirty="0" err="1"/>
              <a:t>디오라마</a:t>
            </a:r>
            <a:r>
              <a:rPr lang="ko-KR" altLang="en-US" dirty="0"/>
              <a:t> 제작에 어려움이 있을 것 같다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1354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F260B30D-4529-4B95-8766-92053EA5C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스캔 결과</a:t>
            </a:r>
          </a:p>
        </p:txBody>
      </p:sp>
      <p:pic>
        <p:nvPicPr>
          <p:cNvPr id="4" name="polycam-video 3">
            <a:hlinkClick r:id="" action="ppaction://media"/>
            <a:extLst>
              <a:ext uri="{FF2B5EF4-FFF2-40B4-BE49-F238E27FC236}">
                <a16:creationId xmlns:a16="http://schemas.microsoft.com/office/drawing/2014/main" id="{51689BBD-1A55-459E-A04A-2408C8CA36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29050" y="575900"/>
            <a:ext cx="8362950" cy="6272213"/>
          </a:xfrm>
        </p:spPr>
      </p:pic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6D874B1-9B6C-4291-8106-DA50E7B49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카메라 설치 위치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야외공연장 스탠드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무대 옆 삼각대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웅장한 규모</a:t>
            </a:r>
            <a:r>
              <a:rPr lang="en-US" altLang="ko-KR" dirty="0"/>
              <a:t>, </a:t>
            </a:r>
            <a:r>
              <a:rPr lang="ko-KR" altLang="en-US" dirty="0"/>
              <a:t>편리한 스캔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B0B9ECF-4BC4-4A2D-909D-280D4441DEE1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F92B27C-4568-4848-BFAF-1B8643A65A9C}"/>
              </a:ext>
            </a:extLst>
          </p:cNvPr>
          <p:cNvSpPr txBox="1"/>
          <p:nvPr/>
        </p:nvSpPr>
        <p:spPr>
          <a:xfrm>
            <a:off x="0" y="9236"/>
            <a:ext cx="27671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2-1.</a:t>
            </a:r>
            <a:r>
              <a:rPr lang="ko-KR" altLang="en-US" sz="2800" b="1" dirty="0"/>
              <a:t> 야외공연장</a:t>
            </a:r>
          </a:p>
        </p:txBody>
      </p:sp>
    </p:spTree>
    <p:extLst>
      <p:ext uri="{BB962C8B-B14F-4D97-AF65-F5344CB8AC3E}">
        <p14:creationId xmlns:p14="http://schemas.microsoft.com/office/powerpoint/2010/main" val="1183950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B646B7-9C69-84ED-D039-AE4D39699C02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A7D19A5-734F-EA39-E48F-353FB1FB36F9}"/>
              </a:ext>
            </a:extLst>
          </p:cNvPr>
          <p:cNvSpPr txBox="1"/>
          <p:nvPr/>
        </p:nvSpPr>
        <p:spPr>
          <a:xfrm>
            <a:off x="0" y="9236"/>
            <a:ext cx="1955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2-2.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302</a:t>
            </a:r>
            <a:r>
              <a:rPr lang="ko-KR" altLang="en-US" sz="2800" b="1" dirty="0"/>
              <a:t>동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F7BF5898-7EA0-EED6-AC55-55DCB859B9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158622"/>
              </p:ext>
            </p:extLst>
          </p:nvPr>
        </p:nvGraphicFramePr>
        <p:xfrm>
          <a:off x="509719" y="4241042"/>
          <a:ext cx="11172560" cy="13839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8413">
                  <a:extLst>
                    <a:ext uri="{9D8B030D-6E8A-4147-A177-3AD203B41FA5}">
                      <a16:colId xmlns:a16="http://schemas.microsoft.com/office/drawing/2014/main" val="3410552672"/>
                    </a:ext>
                  </a:extLst>
                </a:gridCol>
                <a:gridCol w="1900515">
                  <a:extLst>
                    <a:ext uri="{9D8B030D-6E8A-4147-A177-3AD203B41FA5}">
                      <a16:colId xmlns:a16="http://schemas.microsoft.com/office/drawing/2014/main" val="578932740"/>
                    </a:ext>
                  </a:extLst>
                </a:gridCol>
                <a:gridCol w="2534021">
                  <a:extLst>
                    <a:ext uri="{9D8B030D-6E8A-4147-A177-3AD203B41FA5}">
                      <a16:colId xmlns:a16="http://schemas.microsoft.com/office/drawing/2014/main" val="4164597769"/>
                    </a:ext>
                  </a:extLst>
                </a:gridCol>
                <a:gridCol w="1516047">
                  <a:extLst>
                    <a:ext uri="{9D8B030D-6E8A-4147-A177-3AD203B41FA5}">
                      <a16:colId xmlns:a16="http://schemas.microsoft.com/office/drawing/2014/main" val="285021417"/>
                    </a:ext>
                  </a:extLst>
                </a:gridCol>
                <a:gridCol w="1237673">
                  <a:extLst>
                    <a:ext uri="{9D8B030D-6E8A-4147-A177-3AD203B41FA5}">
                      <a16:colId xmlns:a16="http://schemas.microsoft.com/office/drawing/2014/main" val="4064503060"/>
                    </a:ext>
                  </a:extLst>
                </a:gridCol>
                <a:gridCol w="2105891">
                  <a:extLst>
                    <a:ext uri="{9D8B030D-6E8A-4147-A177-3AD203B41FA5}">
                      <a16:colId xmlns:a16="http://schemas.microsoft.com/office/drawing/2014/main" val="3271872739"/>
                    </a:ext>
                  </a:extLst>
                </a:gridCol>
              </a:tblGrid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유동인구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카메라 설치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Scan/SLAM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3D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디오라마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추후 활용 가능성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694623"/>
                  </a:ext>
                </a:extLst>
              </a:tr>
              <a:tr h="6919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불가능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중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580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B9D7979-E98D-D93A-9B3E-024039136683}"/>
              </a:ext>
            </a:extLst>
          </p:cNvPr>
          <p:cNvSpPr txBox="1"/>
          <p:nvPr/>
        </p:nvSpPr>
        <p:spPr>
          <a:xfrm>
            <a:off x="2158062" y="5783139"/>
            <a:ext cx="78758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ㆍ건물은</a:t>
            </a:r>
            <a:r>
              <a:rPr lang="ko-KR" altLang="en-US" dirty="0"/>
              <a:t> 단순하지만 주변 지형지물 때문에 </a:t>
            </a:r>
            <a:r>
              <a:rPr lang="en-US" altLang="ko-KR" dirty="0"/>
              <a:t>3D </a:t>
            </a:r>
            <a:r>
              <a:rPr lang="ko-KR" altLang="en-US" dirty="0"/>
              <a:t>스캐닝이 거의 불가능하다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ㆍ건물</a:t>
            </a:r>
            <a:r>
              <a:rPr lang="ko-KR" altLang="en-US" dirty="0"/>
              <a:t> 규모가 커서 추후 활용 가능성이 존재할 것이다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ㆍ유동인구가</a:t>
            </a:r>
            <a:r>
              <a:rPr lang="ko-KR" altLang="en-US" dirty="0"/>
              <a:t> 많아 </a:t>
            </a:r>
            <a:r>
              <a:rPr lang="en-US" altLang="ko-KR" dirty="0"/>
              <a:t>SLAM </a:t>
            </a:r>
            <a:r>
              <a:rPr lang="ko-KR" altLang="en-US" dirty="0" err="1"/>
              <a:t>맵핑시</a:t>
            </a:r>
            <a:r>
              <a:rPr lang="ko-KR" altLang="en-US" dirty="0"/>
              <a:t> 어려움이 존재한다</a:t>
            </a:r>
            <a:r>
              <a:rPr lang="en-US" altLang="ko-KR" dirty="0"/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A47E887-C848-D053-7144-95F8191C6EA4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671599" y="750773"/>
            <a:ext cx="4424400" cy="33192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C9CFE53-EFA6-F6C0-4AD2-27A3886FFC8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750773"/>
            <a:ext cx="4424400" cy="33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109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F260B30D-4529-4B95-8766-92053EA5C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스캔 결과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6D874B1-9B6C-4291-8106-DA50E7B49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092132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카메라 설치 위치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애매함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나무와 건물의 경계가 모호하게 </a:t>
            </a:r>
            <a:r>
              <a:rPr lang="ko-KR" altLang="en-US" dirty="0" err="1"/>
              <a:t>스캔됨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큰 규모와 그에 따를 노력에 비해 건물이 아쉬움</a:t>
            </a:r>
            <a:endParaRPr lang="en-US" altLang="ko-KR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B0B9ECF-4BC4-4A2D-909D-280D4441DEE1}"/>
              </a:ext>
            </a:extLst>
          </p:cNvPr>
          <p:cNvCxnSpPr>
            <a:cxnSpLocks/>
          </p:cNvCxnSpPr>
          <p:nvPr/>
        </p:nvCxnSpPr>
        <p:spPr>
          <a:xfrm>
            <a:off x="0" y="554178"/>
            <a:ext cx="12204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F92B27C-4568-4848-BFAF-1B8643A65A9C}"/>
              </a:ext>
            </a:extLst>
          </p:cNvPr>
          <p:cNvSpPr txBox="1"/>
          <p:nvPr/>
        </p:nvSpPr>
        <p:spPr>
          <a:xfrm>
            <a:off x="0" y="9236"/>
            <a:ext cx="1955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2-2.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302</a:t>
            </a:r>
            <a:r>
              <a:rPr lang="ko-KR" altLang="en-US" sz="2800" b="1" dirty="0"/>
              <a:t>동</a:t>
            </a:r>
          </a:p>
        </p:txBody>
      </p:sp>
      <p:pic>
        <p:nvPicPr>
          <p:cNvPr id="9" name="polycam-video 2">
            <a:hlinkClick r:id="" action="ppaction://media"/>
            <a:extLst>
              <a:ext uri="{FF2B5EF4-FFF2-40B4-BE49-F238E27FC236}">
                <a16:creationId xmlns:a16="http://schemas.microsoft.com/office/drawing/2014/main" id="{B36417BD-31E2-4153-83B5-C6332D943F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40480" y="594359"/>
            <a:ext cx="8351520" cy="6263641"/>
          </a:xfrm>
        </p:spPr>
      </p:pic>
    </p:spTree>
    <p:extLst>
      <p:ext uri="{BB962C8B-B14F-4D97-AF65-F5344CB8AC3E}">
        <p14:creationId xmlns:p14="http://schemas.microsoft.com/office/powerpoint/2010/main" val="228190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나눔스퀘어 네오 Bold"/>
        <a:ea typeface="나눔스퀘어 네오 Bold"/>
        <a:cs typeface=""/>
      </a:majorFont>
      <a:minorFont>
        <a:latin typeface="나눔스퀘어 네오 Regular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474</Words>
  <Application>Microsoft Office PowerPoint</Application>
  <PresentationFormat>와이드스크린</PresentationFormat>
  <Paragraphs>166</Paragraphs>
  <Slides>15</Slides>
  <Notes>4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나눔스퀘어 네오 Regular</vt:lpstr>
      <vt:lpstr>Arial</vt:lpstr>
      <vt:lpstr>맑은 고딕</vt:lpstr>
      <vt:lpstr>나눔스퀘어 네오 Bold</vt:lpstr>
      <vt:lpstr>Office 테마</vt:lpstr>
      <vt:lpstr>축소세계</vt:lpstr>
      <vt:lpstr>PowerPoint 프레젠테이션</vt:lpstr>
      <vt:lpstr>건물 스캔</vt:lpstr>
      <vt:lpstr>PowerPoint 프레젠테이션</vt:lpstr>
      <vt:lpstr>PowerPoint 프레젠테이션</vt:lpstr>
      <vt:lpstr>PowerPoint 프레젠테이션</vt:lpstr>
      <vt:lpstr>스캔 결과</vt:lpstr>
      <vt:lpstr>PowerPoint 프레젠테이션</vt:lpstr>
      <vt:lpstr>스캔 결과</vt:lpstr>
      <vt:lpstr>PowerPoint 프레젠테이션</vt:lpstr>
      <vt:lpstr>스캔 결과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축소세계</dc:title>
  <dc:creator>김상현</dc:creator>
  <cp:lastModifiedBy>sh22h</cp:lastModifiedBy>
  <cp:revision>3</cp:revision>
  <dcterms:created xsi:type="dcterms:W3CDTF">2023-09-10T02:58:24Z</dcterms:created>
  <dcterms:modified xsi:type="dcterms:W3CDTF">2023-09-11T10:15:57Z</dcterms:modified>
</cp:coreProperties>
</file>

<file path=docProps/thumbnail.jpeg>
</file>